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8" r:id="rId4"/>
    <p:sldId id="263" r:id="rId5"/>
    <p:sldId id="257" r:id="rId6"/>
    <p:sldId id="259" r:id="rId7"/>
    <p:sldId id="260" r:id="rId8"/>
    <p:sldId id="261" r:id="rId9"/>
    <p:sldId id="264" r:id="rId10"/>
    <p:sldId id="265" r:id="rId11"/>
    <p:sldId id="266" r:id="rId1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04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BE8D61-4453-4297-80DA-841997658C2C}" type="datetimeFigureOut">
              <a:rPr lang="es-AR" smtClean="0"/>
              <a:pPr/>
              <a:t>29/11/2015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6F0438C-F908-4BF5-8581-8CF0A3D5D1DA}" type="slidenum">
              <a:rPr lang="es-AR" smtClean="0"/>
              <a:pPr/>
              <a:t>‹Nº›</a:t>
            </a:fld>
            <a:endParaRPr lang="es-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2BE8D61-4453-4297-80DA-841997658C2C}" type="datetimeFigureOut">
              <a:rPr lang="es-AR" smtClean="0"/>
              <a:pPr/>
              <a:t>29/11/2015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6F0438C-F908-4BF5-8581-8CF0A3D5D1DA}" type="slidenum">
              <a:rPr lang="es-AR" smtClean="0"/>
              <a:pPr/>
              <a:t>‹Nº›</a:t>
            </a:fld>
            <a:endParaRPr lang="es-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2BE8D61-4453-4297-80DA-841997658C2C}" type="datetimeFigureOut">
              <a:rPr lang="es-AR" smtClean="0"/>
              <a:pPr/>
              <a:t>29/11/2015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6F0438C-F908-4BF5-8581-8CF0A3D5D1DA}" type="slidenum">
              <a:rPr lang="es-AR" smtClean="0"/>
              <a:pPr/>
              <a:t>‹Nº›</a:t>
            </a:fld>
            <a:endParaRPr lang="es-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F2BE8D61-4453-4297-80DA-841997658C2C}" type="datetimeFigureOut">
              <a:rPr lang="es-AR" smtClean="0"/>
              <a:pPr/>
              <a:t>29/11/2015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6F0438C-F908-4BF5-8581-8CF0A3D5D1DA}" type="slidenum">
              <a:rPr lang="es-AR" smtClean="0"/>
              <a:pPr/>
              <a:t>‹Nº›</a:t>
            </a:fld>
            <a:endParaRPr lang="es-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2BE8D61-4453-4297-80DA-841997658C2C}" type="datetimeFigureOut">
              <a:rPr lang="es-AR" smtClean="0"/>
              <a:pPr/>
              <a:t>29/11/2015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6F0438C-F908-4BF5-8581-8CF0A3D5D1DA}" type="slidenum">
              <a:rPr lang="es-AR" smtClean="0"/>
              <a:pPr/>
              <a:t>‹Nº›</a:t>
            </a:fld>
            <a:endParaRPr lang="es-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2BE8D61-4453-4297-80DA-841997658C2C}" type="datetimeFigureOut">
              <a:rPr lang="es-AR" smtClean="0"/>
              <a:pPr/>
              <a:t>29/11/2015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6F0438C-F908-4BF5-8581-8CF0A3D5D1DA}" type="slidenum">
              <a:rPr lang="es-AR" smtClean="0"/>
              <a:pPr/>
              <a:t>‹Nº›</a:t>
            </a:fld>
            <a:endParaRPr lang="es-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2BE8D61-4453-4297-80DA-841997658C2C}" type="datetimeFigureOut">
              <a:rPr lang="es-AR" smtClean="0"/>
              <a:pPr/>
              <a:t>29/11/2015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6F0438C-F908-4BF5-8581-8CF0A3D5D1DA}" type="slidenum">
              <a:rPr lang="es-AR" smtClean="0"/>
              <a:pPr/>
              <a:t>‹Nº›</a:t>
            </a:fld>
            <a:endParaRPr lang="es-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2BE8D61-4453-4297-80DA-841997658C2C}" type="datetimeFigureOut">
              <a:rPr lang="es-AR" smtClean="0"/>
              <a:pPr/>
              <a:t>29/11/2015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6F0438C-F908-4BF5-8581-8CF0A3D5D1DA}" type="slidenum">
              <a:rPr lang="es-AR" smtClean="0"/>
              <a:pPr/>
              <a:t>‹Nº›</a:t>
            </a:fld>
            <a:endParaRPr lang="es-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E8D61-4453-4297-80DA-841997658C2C}" type="datetimeFigureOut">
              <a:rPr lang="es-AR" smtClean="0"/>
              <a:pPr/>
              <a:t>29/11/2015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6F0438C-F908-4BF5-8581-8CF0A3D5D1DA}" type="slidenum">
              <a:rPr lang="es-AR" smtClean="0"/>
              <a:pPr/>
              <a:t>‹Nº›</a:t>
            </a:fld>
            <a:endParaRPr lang="es-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2BE8D61-4453-4297-80DA-841997658C2C}" type="datetimeFigureOut">
              <a:rPr lang="es-AR" smtClean="0"/>
              <a:pPr/>
              <a:t>29/11/2015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6F0438C-F908-4BF5-8581-8CF0A3D5D1DA}" type="slidenum">
              <a:rPr lang="es-AR" smtClean="0"/>
              <a:pPr/>
              <a:t>‹Nº›</a:t>
            </a:fld>
            <a:endParaRPr lang="es-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2BE8D61-4453-4297-80DA-841997658C2C}" type="datetimeFigureOut">
              <a:rPr lang="es-AR" smtClean="0"/>
              <a:pPr/>
              <a:t>29/11/2015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6F0438C-F908-4BF5-8581-8CF0A3D5D1DA}" type="slidenum">
              <a:rPr lang="es-AR" smtClean="0"/>
              <a:pPr/>
              <a:t>‹Nº›</a:t>
            </a:fld>
            <a:endParaRPr lang="es-A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s-ES" smtClean="0"/>
              <a:t>Haga clic en el icono para agregar una imagen</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F2BE8D61-4453-4297-80DA-841997658C2C}" type="datetimeFigureOut">
              <a:rPr lang="es-AR" smtClean="0"/>
              <a:pPr/>
              <a:t>29/11/2015</a:t>
            </a:fld>
            <a:endParaRPr lang="es-A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16F0438C-F908-4BF5-8581-8CF0A3D5D1DA}" type="slidenum">
              <a:rPr lang="es-AR" smtClean="0"/>
              <a:pPr/>
              <a:t>‹Nº›</a:t>
            </a:fld>
            <a:endParaRPr lang="es-AR"/>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188640"/>
            <a:ext cx="7117180" cy="1470025"/>
          </a:xfrm>
        </p:spPr>
        <p:txBody>
          <a:bodyPr/>
          <a:lstStyle/>
          <a:p>
            <a:pPr algn="ctr"/>
            <a:r>
              <a:rPr lang="es-AR" sz="6600" dirty="0" smtClean="0">
                <a:latin typeface="Century Schoolbook" pitchFamily="18" charset="0"/>
              </a:rPr>
              <a:t>Río Atuel</a:t>
            </a:r>
            <a:endParaRPr lang="es-AR" sz="6600" dirty="0">
              <a:latin typeface="Century Schoolbook" pitchFamily="18" charset="0"/>
            </a:endParaRPr>
          </a:p>
        </p:txBody>
      </p:sp>
      <p:sp>
        <p:nvSpPr>
          <p:cNvPr id="3" name="2 Subtítulo"/>
          <p:cNvSpPr>
            <a:spLocks noGrp="1"/>
          </p:cNvSpPr>
          <p:nvPr>
            <p:ph type="subTitle" idx="1"/>
          </p:nvPr>
        </p:nvSpPr>
        <p:spPr>
          <a:xfrm>
            <a:off x="251520" y="1628800"/>
            <a:ext cx="8496944" cy="4968552"/>
          </a:xfrm>
        </p:spPr>
        <p:txBody>
          <a:bodyPr>
            <a:normAutofit/>
          </a:bodyPr>
          <a:lstStyle/>
          <a:p>
            <a:r>
              <a:rPr lang="es-AR" sz="2800" b="1" dirty="0" smtClean="0">
                <a:latin typeface="Comic Sans MS" pitchFamily="66" charset="0"/>
              </a:rPr>
              <a:t>Alumnas: Rocío Albornoz, Aldana Ibañez, Sasha Zalazar.</a:t>
            </a:r>
          </a:p>
          <a:p>
            <a:endParaRPr lang="es-AR" sz="2800" b="1" dirty="0">
              <a:latin typeface="Comic Sans MS" pitchFamily="66" charset="0"/>
            </a:endParaRPr>
          </a:p>
          <a:p>
            <a:r>
              <a:rPr lang="es-AR" sz="2800" b="1" dirty="0" smtClean="0">
                <a:latin typeface="Comic Sans MS" pitchFamily="66" charset="0"/>
              </a:rPr>
              <a:t>Profesora: Marina Recarte.</a:t>
            </a:r>
          </a:p>
          <a:p>
            <a:endParaRPr lang="es-AR" sz="2800" b="1" dirty="0">
              <a:latin typeface="Comic Sans MS" pitchFamily="66" charset="0"/>
            </a:endParaRPr>
          </a:p>
          <a:p>
            <a:r>
              <a:rPr lang="es-AR" sz="2800" b="1" dirty="0" smtClean="0">
                <a:latin typeface="Comic Sans MS" pitchFamily="66" charset="0"/>
              </a:rPr>
              <a:t>Colegio: Profesora Silvia Machicote </a:t>
            </a:r>
          </a:p>
          <a:p>
            <a:endParaRPr lang="es-AR" sz="2800" b="1" dirty="0">
              <a:latin typeface="Comic Sans MS" pitchFamily="66" charset="0"/>
            </a:endParaRPr>
          </a:p>
          <a:p>
            <a:r>
              <a:rPr lang="es-AR" sz="2800" b="1" dirty="0" smtClean="0">
                <a:latin typeface="Comic Sans MS" pitchFamily="66" charset="0"/>
              </a:rPr>
              <a:t>Localidad: Gral. Pico – La Pampa.</a:t>
            </a:r>
            <a:endParaRPr lang="es-AR" sz="2800" b="1" dirty="0">
              <a:latin typeface="Comic Sans MS" pitchFamily="66" charset="0"/>
            </a:endParaRPr>
          </a:p>
        </p:txBody>
      </p:sp>
    </p:spTree>
    <p:extLst>
      <p:ext uri="{BB962C8B-B14F-4D97-AF65-F5344CB8AC3E}">
        <p14:creationId xmlns:p14="http://schemas.microsoft.com/office/powerpoint/2010/main" xmlns="" val="406414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991750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00708" cy="6858000"/>
          </a:xfrm>
        </p:spPr>
      </p:pic>
    </p:spTree>
    <p:extLst>
      <p:ext uri="{BB962C8B-B14F-4D97-AF65-F5344CB8AC3E}">
        <p14:creationId xmlns:p14="http://schemas.microsoft.com/office/powerpoint/2010/main" xmlns="" val="376727965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836712"/>
            <a:ext cx="7776864" cy="4896544"/>
          </a:xfrm>
        </p:spPr>
        <p:txBody>
          <a:bodyPr>
            <a:normAutofit/>
          </a:bodyPr>
          <a:lstStyle/>
          <a:p>
            <a:r>
              <a:rPr lang="es-AR" sz="3600" dirty="0" smtClean="0"/>
              <a:t>En la Cordillera de los Andes, a 3100 metros sobre el nivel del Mar, nace el Río Atuel y a lo largo de más de 500 km atraviesa las provincias de Mendoza y La Pampa.</a:t>
            </a:r>
            <a:endParaRPr lang="es-AR" sz="3600" dirty="0"/>
          </a:p>
        </p:txBody>
      </p:sp>
    </p:spTree>
    <p:extLst>
      <p:ext uri="{BB962C8B-B14F-4D97-AF65-F5344CB8AC3E}">
        <p14:creationId xmlns:p14="http://schemas.microsoft.com/office/powerpoint/2010/main" xmlns="" val="394596144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13933" cy="6858000"/>
          </a:xfrm>
        </p:spPr>
      </p:pic>
    </p:spTree>
    <p:extLst>
      <p:ext uri="{BB962C8B-B14F-4D97-AF65-F5344CB8AC3E}">
        <p14:creationId xmlns:p14="http://schemas.microsoft.com/office/powerpoint/2010/main" xmlns="" val="165443938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972" y="28048"/>
            <a:ext cx="9112028" cy="6766730"/>
          </a:xfrm>
        </p:spPr>
      </p:pic>
    </p:spTree>
    <p:extLst>
      <p:ext uri="{BB962C8B-B14F-4D97-AF65-F5344CB8AC3E}">
        <p14:creationId xmlns:p14="http://schemas.microsoft.com/office/powerpoint/2010/main" xmlns="" val="158024390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352928" cy="6120679"/>
          </a:xfrm>
        </p:spPr>
        <p:txBody>
          <a:bodyPr>
            <a:normAutofit/>
          </a:bodyPr>
          <a:lstStyle/>
          <a:p>
            <a:r>
              <a:rPr lang="es-AR" sz="3600" dirty="0" smtClean="0"/>
              <a:t>Sin </a:t>
            </a:r>
            <a:r>
              <a:rPr lang="es-AR" sz="3600" dirty="0" err="1" smtClean="0"/>
              <a:t>embargo,hace</a:t>
            </a:r>
            <a:r>
              <a:rPr lang="es-AR" sz="3600" dirty="0" smtClean="0"/>
              <a:t> más de 65 años una decisión unilateral de la provincia de Mendoza avanzó sobre un Río interprovincial como el Atuel. Provocando con el paso del tiempo un verdadero desastre ambiental.</a:t>
            </a:r>
            <a:endParaRPr lang="es-AR" sz="3600" dirty="0"/>
          </a:p>
        </p:txBody>
      </p:sp>
    </p:spTree>
    <p:extLst>
      <p:ext uri="{BB962C8B-B14F-4D97-AF65-F5344CB8AC3E}">
        <p14:creationId xmlns:p14="http://schemas.microsoft.com/office/powerpoint/2010/main" xmlns="" val="105296514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6" name="5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32741774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062" y="0"/>
            <a:ext cx="9152062" cy="6858000"/>
          </a:xfrm>
        </p:spPr>
      </p:pic>
    </p:spTree>
    <p:extLst>
      <p:ext uri="{BB962C8B-B14F-4D97-AF65-F5344CB8AC3E}">
        <p14:creationId xmlns:p14="http://schemas.microsoft.com/office/powerpoint/2010/main" xmlns="" val="334453786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76672"/>
            <a:ext cx="8352928" cy="5976663"/>
          </a:xfrm>
        </p:spPr>
        <p:txBody>
          <a:bodyPr>
            <a:normAutofit/>
          </a:bodyPr>
          <a:lstStyle/>
          <a:p>
            <a:r>
              <a:rPr lang="es-AR" sz="3600" dirty="0" smtClean="0"/>
              <a:t>El daño ambiental en el Oeste Pampeano dejará por siempre secuelas en la geográfica del lugar, fundamentalmente, en aquellos miles de habitantes que debieron abandonar los lugares donde habían decidido formar sus familias y su vida.</a:t>
            </a:r>
            <a:endParaRPr lang="es-AR" sz="3600" dirty="0"/>
          </a:p>
        </p:txBody>
      </p:sp>
    </p:spTree>
    <p:extLst>
      <p:ext uri="{BB962C8B-B14F-4D97-AF65-F5344CB8AC3E}">
        <p14:creationId xmlns:p14="http://schemas.microsoft.com/office/powerpoint/2010/main" xmlns="" val="114074637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879" y="31421"/>
            <a:ext cx="9060288" cy="6826579"/>
          </a:xfrm>
        </p:spPr>
      </p:pic>
    </p:spTree>
    <p:extLst>
      <p:ext uri="{BB962C8B-B14F-4D97-AF65-F5344CB8AC3E}">
        <p14:creationId xmlns:p14="http://schemas.microsoft.com/office/powerpoint/2010/main" xmlns="" val="418508734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erano">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an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ano">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TM01972873[[fn=Verano]]</Template>
  <TotalTime>71</TotalTime>
  <Words>143</Words>
  <Application>Microsoft Office PowerPoint</Application>
  <PresentationFormat>Presentación en pantalla (4:3)</PresentationFormat>
  <Paragraphs>11</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Verano</vt:lpstr>
      <vt:lpstr>Río Atuel</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Alumno</dc:creator>
  <cp:lastModifiedBy>Felicitas</cp:lastModifiedBy>
  <cp:revision>7</cp:revision>
  <dcterms:created xsi:type="dcterms:W3CDTF">2015-11-18T17:25:16Z</dcterms:created>
  <dcterms:modified xsi:type="dcterms:W3CDTF">2015-11-29T13:32:11Z</dcterms:modified>
</cp:coreProperties>
</file>